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9" r:id="rId2"/>
    <p:sldId id="260" r:id="rId3"/>
    <p:sldId id="271" r:id="rId4"/>
    <p:sldId id="272" r:id="rId5"/>
    <p:sldId id="273" r:id="rId6"/>
    <p:sldId id="264" r:id="rId7"/>
    <p:sldId id="263" r:id="rId8"/>
    <p:sldId id="262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page" id="{BC394068-F97A-44D6-A9C1-7DABA088F997}">
          <p14:sldIdLst>
            <p14:sldId id="269"/>
          </p14:sldIdLst>
        </p14:section>
        <p14:section name="Introduction" id="{6B209F51-7803-488E-9656-F11B806BD7FB}">
          <p14:sldIdLst>
            <p14:sldId id="260"/>
            <p14:sldId id="271"/>
            <p14:sldId id="272"/>
          </p14:sldIdLst>
        </p14:section>
        <p14:section name="Data quality" id="{2D5F8B3F-BEBA-496E-AA55-A34A4772D207}">
          <p14:sldIdLst>
            <p14:sldId id="273"/>
            <p14:sldId id="264"/>
            <p14:sldId id="263"/>
            <p14:sldId id="262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  <a:srgbClr val="F8F8F8"/>
    <a:srgbClr val="000074"/>
    <a:srgbClr val="0000E6"/>
    <a:srgbClr val="0000A1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312" autoAdjust="0"/>
  </p:normalViewPr>
  <p:slideViewPr>
    <p:cSldViewPr snapToGrid="0">
      <p:cViewPr varScale="1">
        <p:scale>
          <a:sx n="75" d="100"/>
          <a:sy n="75" d="100"/>
        </p:scale>
        <p:origin x="9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9710D-D980-4ADD-8758-346F39E89AA2}" type="datetimeFigureOut">
              <a:rPr lang="en-GB" smtClean="0"/>
              <a:t>29/01/2021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7ECB4-C604-4C88-9799-10B681FC919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77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Mars</a:t>
            </a:r>
          </a:p>
          <a:p>
            <a:r>
              <a:rPr lang="en-GB" dirty="0" err="1"/>
              <a:t>Automatisation</a:t>
            </a:r>
            <a:r>
              <a:rPr lang="en-GB" dirty="0"/>
              <a:t> des acquisitions de </a:t>
            </a:r>
            <a:r>
              <a:rPr lang="en-GB" dirty="0" err="1"/>
              <a:t>données</a:t>
            </a:r>
            <a:br>
              <a:rPr lang="en-GB" dirty="0"/>
            </a:br>
            <a:r>
              <a:rPr lang="en-GB" dirty="0" err="1"/>
              <a:t>Tâche</a:t>
            </a:r>
            <a:r>
              <a:rPr lang="en-GB" dirty="0"/>
              <a:t> à </a:t>
            </a:r>
            <a:r>
              <a:rPr lang="en-GB" dirty="0" err="1"/>
              <a:t>digitaliser</a:t>
            </a:r>
            <a:r>
              <a:rPr lang="en-GB" dirty="0"/>
              <a:t> : </a:t>
            </a:r>
            <a:r>
              <a:rPr lang="en-GB" dirty="0" err="1"/>
              <a:t>Comptage</a:t>
            </a:r>
            <a:r>
              <a:rPr lang="en-GB" dirty="0"/>
              <a:t> des crocs et </a:t>
            </a:r>
            <a:r>
              <a:rPr lang="en-GB" dirty="0" err="1"/>
              <a:t>mastications</a:t>
            </a:r>
            <a:r>
              <a:rPr lang="en-GB" dirty="0"/>
              <a:t> </a:t>
            </a:r>
            <a:r>
              <a:rPr lang="en-GB" dirty="0" err="1"/>
              <a:t>lors</a:t>
            </a:r>
            <a:r>
              <a:rPr lang="en-GB" dirty="0"/>
              <a:t> de la consummation de </a:t>
            </a:r>
            <a:r>
              <a:rPr lang="en-GB" dirty="0" err="1"/>
              <a:t>friandises</a:t>
            </a:r>
            <a:r>
              <a:rPr lang="en-GB" dirty="0"/>
              <a:t>. </a:t>
            </a:r>
            <a:r>
              <a:rPr lang="en-GB" dirty="0" err="1"/>
              <a:t>Aujourd’hui</a:t>
            </a:r>
            <a:r>
              <a:rPr lang="en-GB" dirty="0"/>
              <a:t> à </a:t>
            </a:r>
            <a:r>
              <a:rPr lang="en-GB" dirty="0" err="1"/>
              <a:t>partir</a:t>
            </a:r>
            <a:r>
              <a:rPr lang="en-GB" dirty="0"/>
              <a:t> </a:t>
            </a:r>
            <a:r>
              <a:rPr lang="en-GB" dirty="0" err="1"/>
              <a:t>d’enregistrement</a:t>
            </a:r>
            <a:r>
              <a:rPr lang="en-GB" dirty="0"/>
              <a:t> </a:t>
            </a:r>
            <a:r>
              <a:rPr lang="en-GB" dirty="0" err="1"/>
              <a:t>vidéo</a:t>
            </a:r>
            <a:r>
              <a:rPr lang="en-GB" dirty="0"/>
              <a:t> </a:t>
            </a:r>
          </a:p>
          <a:p>
            <a:r>
              <a:rPr lang="en-GB" dirty="0"/>
              <a:t>Test d’un </a:t>
            </a:r>
            <a:r>
              <a:rPr lang="en-GB" dirty="0" err="1"/>
              <a:t>protocole</a:t>
            </a:r>
            <a:r>
              <a:rPr lang="en-GB" dirty="0"/>
              <a:t> de detection </a:t>
            </a:r>
            <a:r>
              <a:rPr lang="en-GB" dirty="0" err="1"/>
              <a:t>d’événements</a:t>
            </a:r>
            <a:r>
              <a:rPr lang="en-GB" dirty="0"/>
              <a:t>, </a:t>
            </a:r>
            <a:r>
              <a:rPr lang="en-GB" dirty="0" err="1"/>
              <a:t>données</a:t>
            </a:r>
            <a:r>
              <a:rPr lang="en-GB" dirty="0"/>
              <a:t> </a:t>
            </a:r>
            <a:r>
              <a:rPr lang="en-GB" dirty="0" err="1"/>
              <a:t>acquises</a:t>
            </a:r>
            <a:r>
              <a:rPr lang="en-GB" dirty="0"/>
              <a:t> par un micro porter par les chats</a:t>
            </a:r>
          </a:p>
          <a:p>
            <a:endParaRPr lang="en-GB" dirty="0"/>
          </a:p>
          <a:p>
            <a:r>
              <a:rPr lang="en-GB" dirty="0"/>
              <a:t>Image : https://www.pinterest.fr/pin/568931365426236282/ (</a:t>
            </a:r>
            <a:r>
              <a:rPr lang="en-GB" dirty="0" err="1"/>
              <a:t>Verlina</a:t>
            </a:r>
            <a:r>
              <a:rPr lang="en-GB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277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948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85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813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Présentation</a:t>
            </a:r>
            <a:r>
              <a:rPr lang="en-GB" dirty="0"/>
              <a:t> des graph amplitudes et </a:t>
            </a:r>
            <a:r>
              <a:rPr lang="en-GB" dirty="0" err="1"/>
              <a:t>spectro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062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68A941-968B-4019-BFAC-AD68EA790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6A9F8E-9734-486A-BBAD-8B26556B7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A01F08-F0C4-4124-9151-1E8EB44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19E3FB-7DC0-4835-97F6-4FAA4B4C8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41150-4A32-4EAA-8B85-3CAC2297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06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3BFC5C-F6A0-4EB3-9CAB-D1C209C8D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C1DFC9-E666-4E30-81AE-10F56F74C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712CDD-EFE4-4E96-AAB0-24B2FF931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67111D-7B34-4B1A-8F79-C93802ADA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28304-60C3-489C-86D8-BD931356A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396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1B01AB4-5893-4BC4-8F46-B4D65EBB6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1A6A96B-C6BF-471D-83B7-402EAB270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BFC7F9-1B24-4F8E-9B6A-68D54FA1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47DD6-06F3-494B-997B-B38829104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9A88DC-85E6-4844-B086-34AFC1C11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461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5DE3C6-D5F6-468E-8416-EDE9B625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26F876-6F59-4D31-8BCC-3E49615F7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95E1B0-1774-44EE-8CD5-C23C173D4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831F32-2F37-4FE8-93E6-660856996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E1F77A-7323-4D20-A487-51671194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499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DA34B-5A2A-4CC0-A1E5-CD2EA76F5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B5F51A-D496-4482-811B-D57E7E9F9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C3A0A3-4046-4A0E-A0C8-1D439A8FA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D94EC1-EF80-467E-A0DB-A956E8CFD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93493D-BA79-4536-8C9F-11765D80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2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C6CCF8-254D-46D9-A5FD-E2745EA9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5079D0-C5FF-494C-8C89-7C95FE1C5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C2429E-39AA-46B1-B0C3-DF8CEABE2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D3B2A4-30FD-4085-9E28-D79F3D387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3F6B06-931A-46E9-A9D8-B30926AA3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59876F-CDEC-4E17-B5E2-BD4101E64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60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CD6920-29C4-4759-9B6F-88FFE644D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8795278-C781-4BAA-99ED-2772EB3CB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5D995E-37ED-40C0-B44F-B56015BAD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12CC7A9-C2C6-464F-8579-8FC0C57D0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59663C5-282E-495C-AE92-90BB05ABD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1664AD-5031-4A85-908A-7DC7926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05F18E-C137-442B-AFEC-2982CB38A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E023C63-0B8E-4172-ADF3-5511645E1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38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E1A0D7-5C4D-4E02-9B0B-27443E60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89B461F-7EE0-4FDC-987D-5805C65B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3971DA7-94CA-410C-8153-98113A00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255B20-4A0E-46CF-8284-45B93A61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0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1A2DA7-D935-49B6-ABAA-D2FC3E35B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61F5E-ECAD-40EC-AD71-73EA0A9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55C30D-F56E-4D52-B8D7-F9DC8A60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1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8BC96-57C4-4963-A02E-50FCC0259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D07ED0-4E6D-491D-9765-8DD5992D5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F614947-3672-4CB6-9486-3B1208475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41C2E0-D70B-474B-8CA3-CC406671A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C178ED-D40E-4B86-980F-769FF635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967F51-2E2D-4605-80C4-24EABAB7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29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DA555-B693-48B5-B432-9D421E8BA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2C68133-27A0-4D8D-A984-37CEB9C0B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B612-D905-43EC-8685-B3E6C6958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6840581-D05C-44B9-A172-9D632BF8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F0F566-9C29-4BD4-AFD9-ADEFB6119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C1C941C-688D-4F0C-A104-D854F000D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63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5705EDE-E69A-4DF1-9B01-02093517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4E9D51-A40B-4193-954E-8AED6B8DB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A42028-9FBA-4682-909A-ACF97713A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8D4FD-6ED6-468E-AA02-CE7F6BF1F09E}" type="datetimeFigureOut">
              <a:rPr lang="fr-FR" smtClean="0"/>
              <a:t>29/01/2021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3389E-9F71-4E15-A192-AB9293EB6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A9536B-53D3-4063-B844-89D95044F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5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Baby Cat Free PNG Image">
            <a:extLst>
              <a:ext uri="{FF2B5EF4-FFF2-40B4-BE49-F238E27FC236}">
                <a16:creationId xmlns:a16="http://schemas.microsoft.com/office/drawing/2014/main" id="{8F6E25D7-E6A2-4728-95F5-5244E45D0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29351"/>
          <a:stretch/>
        </p:blipFill>
        <p:spPr bwMode="auto">
          <a:xfrm>
            <a:off x="297917" y="6358"/>
            <a:ext cx="7921143" cy="692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C8C58AC-C03E-42CF-9389-0267E6261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2001" y="300299"/>
            <a:ext cx="7940429" cy="2387600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GB" sz="7200" dirty="0">
                <a:ln w="19050">
                  <a:noFill/>
                </a:ln>
                <a:solidFill>
                  <a:srgbClr val="0000A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Cats acoustic data Project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1BC457-8950-4EB8-AC30-F82B7E8D2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2001" y="2738378"/>
            <a:ext cx="8172082" cy="775835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Bony Audrey</a:t>
            </a:r>
          </a:p>
          <a:p>
            <a:pPr algn="l">
              <a:spcBef>
                <a:spcPts val="0"/>
              </a:spcBef>
            </a:pP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Lagroy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Croutte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Saint Martin Anne-Victoire</a:t>
            </a:r>
          </a:p>
        </p:txBody>
      </p:sp>
      <p:pic>
        <p:nvPicPr>
          <p:cNvPr id="9" name="Picture 4" descr="MARS Logo - PNG and Vector - Logo Download">
            <a:extLst>
              <a:ext uri="{FF2B5EF4-FFF2-40B4-BE49-F238E27FC236}">
                <a16:creationId xmlns:a16="http://schemas.microsoft.com/office/drawing/2014/main" id="{E4C1C337-716D-4897-9018-9FE8C25BF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316" y="5811654"/>
            <a:ext cx="1655135" cy="47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EA6CC3E-09AB-4F72-B9A5-C992F715D8B4}"/>
              </a:ext>
            </a:extLst>
          </p:cNvPr>
          <p:cNvSpPr txBox="1"/>
          <p:nvPr/>
        </p:nvSpPr>
        <p:spPr>
          <a:xfrm>
            <a:off x="5746525" y="4243950"/>
            <a:ext cx="3891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rgbClr val="000074"/>
                </a:solidFill>
              </a:rPr>
              <a:t>February</a:t>
            </a:r>
            <a:r>
              <a:rPr lang="fr-FR" sz="2000" b="1" dirty="0">
                <a:solidFill>
                  <a:srgbClr val="000074"/>
                </a:solidFill>
              </a:rPr>
              <a:t> 4th, 2021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78D8D85-53A8-4A5A-A520-D362C9397012}"/>
              </a:ext>
            </a:extLst>
          </p:cNvPr>
          <p:cNvSpPr txBox="1"/>
          <p:nvPr/>
        </p:nvSpPr>
        <p:spPr>
          <a:xfrm>
            <a:off x="5512980" y="6203320"/>
            <a:ext cx="3830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Supervisors</a:t>
            </a: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Amandine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Shmutz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(Mars) </a:t>
            </a:r>
          </a:p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François Husson (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Agrocampus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Ouest)</a:t>
            </a:r>
          </a:p>
        </p:txBody>
      </p:sp>
      <p:pic>
        <p:nvPicPr>
          <p:cNvPr id="1026" name="Picture 2" descr="BAGAP research unit -">
            <a:extLst>
              <a:ext uri="{FF2B5EF4-FFF2-40B4-BE49-F238E27FC236}">
                <a16:creationId xmlns:a16="http://schemas.microsoft.com/office/drawing/2014/main" id="{731D9DD7-49DC-4CDC-AAF4-9390A8DC1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623" y="6369591"/>
            <a:ext cx="2857500" cy="48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689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II- Creation of a new data set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Methodology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D2FBD568-2576-40CE-9220-F187B403C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4680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II- Creation of a new data set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Methodology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08022FDD-75E7-465F-87F0-C214BE6A2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8996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Data – Context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7862-E0AD-4C75-9C1D-90CFF8A8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31" y="1726268"/>
            <a:ext cx="7777856" cy="3405463"/>
          </a:xfrm>
        </p:spPr>
        <p:txBody>
          <a:bodyPr anchor="ctr">
            <a:normAutofit lnSpcReduction="10000"/>
          </a:bodyPr>
          <a:lstStyle/>
          <a:p>
            <a:r>
              <a:rPr lang="fr-FR" dirty="0"/>
              <a:t>Automation of data acquisition</a:t>
            </a:r>
          </a:p>
          <a:p>
            <a:endParaRPr lang="fr-FR" dirty="0"/>
          </a:p>
          <a:p>
            <a:pPr>
              <a:spcBef>
                <a:spcPts val="0"/>
              </a:spcBef>
            </a:pPr>
            <a:r>
              <a:rPr lang="en-US" dirty="0"/>
              <a:t>Task to be </a:t>
            </a:r>
            <a:r>
              <a:rPr lang="en-GB" dirty="0"/>
              <a:t>digitised</a:t>
            </a:r>
            <a:r>
              <a:rPr lang="en-US" dirty="0"/>
              <a:t>: Counting of breaks and chewing when cats eat treats from video recordings.</a:t>
            </a:r>
          </a:p>
          <a:p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Test of an acquisition protocol for event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detection</a:t>
            </a:r>
            <a:r>
              <a:rPr lang="fr-FR" dirty="0"/>
              <a:t> </a:t>
            </a:r>
          </a:p>
        </p:txBody>
      </p:sp>
      <p:pic>
        <p:nvPicPr>
          <p:cNvPr id="1026" name="Picture 2" descr="Chat qui mange des croquettes | Chats et chatons, Croquettes, Chat">
            <a:extLst>
              <a:ext uri="{FF2B5EF4-FFF2-40B4-BE49-F238E27FC236}">
                <a16:creationId xmlns:a16="http://schemas.microsoft.com/office/drawing/2014/main" id="{EDE1452B-A7D6-4786-98EB-BB97E8CE7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482" y="1166537"/>
            <a:ext cx="4643730" cy="5131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057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Data – Issues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6460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Does the data acquisition method allow enough data quality for event counting ?</a:t>
            </a:r>
          </a:p>
          <a:p>
            <a:endParaRPr lang="en-US" sz="3600" dirty="0"/>
          </a:p>
          <a:p>
            <a:r>
              <a:rPr lang="en-US" sz="3600" dirty="0"/>
              <a:t>Does audio data allow the detection of events?</a:t>
            </a:r>
          </a:p>
        </p:txBody>
      </p:sp>
    </p:spTree>
    <p:extLst>
      <p:ext uri="{BB962C8B-B14F-4D97-AF65-F5344CB8AC3E}">
        <p14:creationId xmlns:p14="http://schemas.microsoft.com/office/powerpoint/2010/main" val="27603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Data – Overview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208"/>
            <a:ext cx="10515600" cy="43513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/>
              <a:t>I – Quality of the micro on the collar Data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II –  Event counting from audio recording</a:t>
            </a:r>
          </a:p>
        </p:txBody>
      </p:sp>
    </p:spTree>
    <p:extLst>
      <p:ext uri="{BB962C8B-B14F-4D97-AF65-F5344CB8AC3E}">
        <p14:creationId xmlns:p14="http://schemas.microsoft.com/office/powerpoint/2010/main" val="1004576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 – Quality of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DC7F53-8D78-4C70-8A35-63A88C112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8514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2566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I- Data – Visualisation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05BEACD-3F06-459D-AF72-0C4EC97EE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798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I- Data – Listening recordings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4E9E2A4A-B87A-486C-9FF5-ECC1F1844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1954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I- Data manipulation – Filtering frequencies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CE066112-0A11-45E5-A7B3-AF9786861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9315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I- Data manipulation – Filtering frequencies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EFA3499-BD9C-445E-8FBF-E2A008DF0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4415882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231</Words>
  <Application>Microsoft Office PowerPoint</Application>
  <PresentationFormat>Grand écran</PresentationFormat>
  <Paragraphs>39</Paragraphs>
  <Slides>11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Abadi</vt:lpstr>
      <vt:lpstr>Aharoni</vt:lpstr>
      <vt:lpstr>Arial</vt:lpstr>
      <vt:lpstr>Calibri</vt:lpstr>
      <vt:lpstr>Calibri Light</vt:lpstr>
      <vt:lpstr>Thème Office</vt:lpstr>
      <vt:lpstr>Cats acoustic data Project</vt:lpstr>
      <vt:lpstr>Data – Context</vt:lpstr>
      <vt:lpstr>Présentation PowerPoint</vt:lpstr>
      <vt:lpstr>Présentation PowerPoint</vt:lpstr>
      <vt:lpstr>Présentation PowerPoint</vt:lpstr>
      <vt:lpstr>I- Data – Visualisation</vt:lpstr>
      <vt:lpstr>I- Data – Listening recordings</vt:lpstr>
      <vt:lpstr>I- Data manipulation – Filtering frequencies</vt:lpstr>
      <vt:lpstr>I- Data manipulation – Filtering frequencies</vt:lpstr>
      <vt:lpstr>II- Creation of a new data set  a. Methodology</vt:lpstr>
      <vt:lpstr>II- Creation of a new data set  a. Methodology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Cats acoustic data Project</dc:title>
  <dc:creator>Audrey Bony</dc:creator>
  <cp:lastModifiedBy>Audrey Bony</cp:lastModifiedBy>
  <cp:revision>31</cp:revision>
  <dcterms:created xsi:type="dcterms:W3CDTF">2021-01-27T09:49:50Z</dcterms:created>
  <dcterms:modified xsi:type="dcterms:W3CDTF">2021-01-29T15:02:34Z</dcterms:modified>
</cp:coreProperties>
</file>

<file path=docProps/thumbnail.jpeg>
</file>